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4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5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3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1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1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6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BA5333-9751-4D26-972A-E914A46DD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4" r="-1" b="14560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FC2F53-1A71-456F-B0C5-531702E91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3902" y="1004679"/>
            <a:ext cx="4635079" cy="2202053"/>
          </a:xfrm>
        </p:spPr>
        <p:txBody>
          <a:bodyPr>
            <a:noAutofit/>
          </a:bodyPr>
          <a:lstStyle/>
          <a:p>
            <a:r>
              <a:rPr lang="ru-RU" sz="3600" b="1" dirty="0"/>
              <a:t>Биоразнообразие на организмите в България</a:t>
            </a:r>
            <a:br>
              <a:rPr lang="ru-RU" sz="3600" b="1" dirty="0"/>
            </a:br>
            <a:endParaRPr lang="bg-BG" sz="3600" dirty="0">
              <a:solidFill>
                <a:srgbClr val="FFFFFF"/>
              </a:solidFill>
            </a:endParaRPr>
          </a:p>
        </p:txBody>
      </p:sp>
      <p:sp useBgFill="1">
        <p:nvSpPr>
          <p:cNvPr id="3" name="Подзаглавие 2">
            <a:extLst>
              <a:ext uri="{FF2B5EF4-FFF2-40B4-BE49-F238E27FC236}">
                <a16:creationId xmlns:a16="http://schemas.microsoft.com/office/drawing/2014/main" id="{A7713612-6E44-4E4B-ACF3-0B5EE488E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4" y="4019133"/>
            <a:ext cx="4147457" cy="2202053"/>
          </a:xfrm>
        </p:spPr>
        <p:txBody>
          <a:bodyPr>
            <a:normAutofit/>
          </a:bodyPr>
          <a:lstStyle/>
          <a:p>
            <a:r>
              <a:rPr lang="bg-BG" dirty="0"/>
              <a:t>Изготвил :</a:t>
            </a:r>
          </a:p>
          <a:p>
            <a:r>
              <a:rPr lang="bg-BG" dirty="0"/>
              <a:t> Анна Мария Зерву</a:t>
            </a:r>
          </a:p>
          <a:p>
            <a:r>
              <a:rPr lang="bg-BG" dirty="0"/>
              <a:t>     7,,а‘‘ клас № 8</a:t>
            </a:r>
          </a:p>
          <a:p>
            <a:endParaRPr lang="bg-BG" sz="3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2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B719282-2449-425E-A292-20BB1837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93" y="403224"/>
            <a:ext cx="13373100" cy="1450757"/>
          </a:xfrm>
        </p:spPr>
        <p:txBody>
          <a:bodyPr/>
          <a:lstStyle/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Биоразнообразие - същност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CCE801E-3D31-4D6B-ADED-253A1178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66" y="2188029"/>
            <a:ext cx="6152605" cy="3820885"/>
          </a:xfrm>
        </p:spPr>
        <p:txBody>
          <a:bodyPr>
            <a:normAutofit/>
          </a:bodyPr>
          <a:lstStyle/>
          <a:p>
            <a:pPr algn="just"/>
            <a:r>
              <a:rPr lang="bg-BG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Биоразнообразието често се разбира като многообразие на видовете. Отнася се както за растителни, така и за животински видове и тяхното многообразие в голямото семейство на вида. Oтнася се и за разнообразието от видове (различни растения, животни, микроорганизми) в даден хабитат или район. Съществува и разнообразие от екосистеми (различни хабитати: гори, реки, поляни) на дадено място. Разнообразието на три нива - ген, вид и екосистема - представлява същността на биоразнообразието. На кратко, биоразнообразието обхваща целия живот на планетата Земя.</a:t>
            </a:r>
          </a:p>
          <a:p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FA1DBF0-143C-4211-9099-EE34D81FB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2" r="-150000" b="100000"/>
          <a:stretch/>
        </p:blipFill>
        <p:spPr>
          <a:xfrm>
            <a:off x="6841671" y="1774830"/>
            <a:ext cx="5061857" cy="26624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ED4529E-9D2C-49C7-A0A8-1B76C5B41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2" y="2188029"/>
            <a:ext cx="4180114" cy="39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EEC071E-3E28-46EB-8E61-FE181912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Биоразнообразие в България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83586C3-6B63-4DD7-8093-D324BE68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48449" cy="37608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Въпреки че България е сравнително малка по площ (110912кв.км), тя е с богато биологично разнообразие поради силно разнообразните климатични, геоложки, топографски и хидроложки условия.Тези условия позволяват съществуването на биота, включващи 94 вида бозайници, 383 птици, 36 влечуги, 16 земноводни,207 черноморски и сладководни риби, около 27 000 насекоми и други безгръбначни, между 3 500 и 3 750 вида висши растения, и повече от в 500 низши растения и гъби. Така България се нарежда между страните с най-голямо биологично разнообразие в Европа.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5C98D99-083E-4230-B4A0-A09B2C22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108201"/>
            <a:ext cx="4876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AF867CD3-6B93-407E-9955-620F1C0BE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7" y="1754254"/>
            <a:ext cx="4876800" cy="3349492"/>
          </a:xfrm>
          <a:prstGeom prst="rect">
            <a:avLst/>
          </a:prstGeom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B437CC6B-D1F7-4610-B513-772381E8CE96}"/>
              </a:ext>
            </a:extLst>
          </p:cNvPr>
          <p:cNvSpPr/>
          <p:nvPr/>
        </p:nvSpPr>
        <p:spPr>
          <a:xfrm>
            <a:off x="310243" y="1477255"/>
            <a:ext cx="65195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</a:rPr>
              <a:t>Българската биота включва значителен брой ендемични видове и подвидове. Растителните ендемити съставляват около 5 процента от общата флора, твърде висок дял в сравнение с други по-големи европейски страни. Наличната информация за безгръбначните таксони сочи, че 8.8 % от ненасекомните видове и 4.3 % от насекомите са ендемични. Тези проценти най-вероятно ще се увеличат при по-нататъшното пълно изследване на тези групи. Степента на рядкост варира значително в различните таксономични групи, като реда за флората и фауната са категоризирани повече от 700 висши растения, много от тях ендемични видове, разпространени във високопланинските райони; 567 вида ненасекомни безгръбначни (около 23 % от всички известни видове); над 1500 вида насекоми; 29 вида черноморски и сладководни риби; 2 вида змии; 78 птици (включително 16 вида от списъка за глобално застрашени видове от 1993 г. 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45767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7ECB49B6-EB91-420D-908A-C7B5EF4703C5}"/>
              </a:ext>
            </a:extLst>
          </p:cNvPr>
          <p:cNvSpPr/>
          <p:nvPr/>
        </p:nvSpPr>
        <p:spPr>
          <a:xfrm>
            <a:off x="228599" y="1166842"/>
            <a:ext cx="60905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</a:rPr>
              <a:t>България се характеризира с голямо разнообразие на растителни и животински съобщества и съдържа примери за почти всички основни типове местообитания и биотопи, известни в Европа. В България има редица уникални и представителни съобщества и екосистеми, които са много ценни по отношение на биологичното разнообразие, включително алпийски и субалпийски растителни съобщества, ливади, влажни зони, торфени блата и езера; зрели иглолистни и букови гори; дъбови горски масиви; пещери и планински проломи; растителни съобщества с участие на елементи от средиземноморски и субсредиземноморски или степен тип; крайречни храсти и горска растителност по поречието на Дунав и по-малките реки; важни вътрешни, крайречни и крайбрежни и влажни зони; пясъчни дюни, крайбрежни варовити съобщества и други уникални местообитания по Черноморското крайбрежие; и пелагичните , литорални ,сублиторални и бентосни съобщества в самото Черно море .</a:t>
            </a:r>
            <a:endParaRPr lang="bg-BG" sz="1600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06CAF67-EC37-413C-95CD-40A11E45D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13" y="1306286"/>
            <a:ext cx="538298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72814E1A-AE5B-4BCA-A308-FE392C51427D}"/>
              </a:ext>
            </a:extLst>
          </p:cNvPr>
          <p:cNvSpPr/>
          <p:nvPr/>
        </p:nvSpPr>
        <p:spPr>
          <a:xfrm>
            <a:off x="411641" y="1281745"/>
            <a:ext cx="7415994" cy="429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 трябва да се отбележат българските гори, които покриват 39 милиона декара (35% от общия поземлен фонд на страната). От тази площ, 60% са гори с естествен произход. Биоразнообразието на България включва видове и генетични ресурси, които се използват широко за търговски и нетърговски цели и които имат възможността да донесат важни икономически и екологични облаги. Освен стопански важните видове растения и животни (включително дървесинни горски видове, черноморски и сладководни видове риба, над 200 вида ядливи гъби и няколко стотин местни лекарствени растения), България е родина на много традиционни и редки културни сортове и породи, и на много диви родственици на облагородени домашни видове. Биологичното разнообразие на България осигурява и екологични функции, които са важни за екологичното здраве на страната, като кръговрат на хранителните вещества, биологична борба с вредителите, опрашване, естествено опазване и защита на почвите и водоемите, рециклиране на отпадъците и регулиране на хидрологичните и биогеохимични цикли.</a:t>
            </a:r>
            <a:endParaRPr lang="bg-BG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1076D7B-AD2E-4D5F-8CF1-FBEBD60CF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86" y="1420586"/>
            <a:ext cx="37338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29696B96-1059-4E18-A029-73D3362BACCF}"/>
              </a:ext>
            </a:extLst>
          </p:cNvPr>
          <p:cNvSpPr/>
          <p:nvPr/>
        </p:nvSpPr>
        <p:spPr>
          <a:xfrm>
            <a:off x="473528" y="1305341"/>
            <a:ext cx="46536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</a:rPr>
              <a:t>На Световния съюз за защита на природата [IUCN]); и поне 10 едри бозайници, включително черноморският тюлен-монах, ендемични делфинови подвидове морска свиня и афала, дива коза, кафява мечка, вълк, видра и европейският петнист пор.В резултат на антропогенния натиск, през последните няколко десетилетия редица български видове намаляха до степен на изчезване. В тях се включват най-малко 31 вида висши растения, 7 безгръбначни, 3 вида риби, 2 змии, 3 птици, 2 (възможно 3) вида бозайници и 6 местни животински породи .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C121374-636B-4611-8D0E-EB3418655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71" y="1449160"/>
            <a:ext cx="6085116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A45D782E-800D-406C-A633-4449628F1D80}"/>
              </a:ext>
            </a:extLst>
          </p:cNvPr>
          <p:cNvSpPr/>
          <p:nvPr/>
        </p:nvSpPr>
        <p:spPr>
          <a:xfrm>
            <a:off x="163285" y="551782"/>
            <a:ext cx="6319157" cy="5516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България е сред най-богатите на биоразнообразие страни в Европа • Въпреки че покритието на националната екологична мрежа е значително съществуват множество заплахи за биоразнообразието • Основна опасност е загубата на природни местообитания като следствие от останалите заплахи • Основните причини за съществуването на голям брой заплахи е неспазването на законите, липсата на контрол, корупцията, преминаването на икономиката в сивия сектор, липсата на силна средна класа в България и потъпкването на гражданското общество • Сред основни механизми за опазване на околната среда и биоразнообразието е осигуряване на независим контрол върху институциите, за което е важно повишавнето на информираността и капацитета на всички ни за осъществяване за мониторинг на институциите • Друга съществена необходимост е да се повиши обществената осведоменост относно важността и ценността на предоставяните от природата услуги и ползи.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2E334C3-BE58-4B0F-9E8E-4E59DCC4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7" y="1534886"/>
            <a:ext cx="4762502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3D48E61F-F09E-4439-8194-A743B3B4AA38}"/>
              </a:ext>
            </a:extLst>
          </p:cNvPr>
          <p:cNvSpPr/>
          <p:nvPr/>
        </p:nvSpPr>
        <p:spPr>
          <a:xfrm>
            <a:off x="228600" y="1330156"/>
            <a:ext cx="5867400" cy="465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Защо биоразнообразието ни засяга?</a:t>
            </a:r>
            <a:endParaRPr lang="bg-BG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Природата е основата на нашия живот. Голямото биоразнообразие пък </a:t>
            </a: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помага да осигурим живота ни на земята и този на бъдещите поколения.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Тъй като разнообразието е най-важния принцип за оцеляване в природата, то е и гаранция за стабилност. Само с богато биоразнообразие и широка палитра генетични видове, природата може да се справи с промени, като климатични условия, болести или вредители. Изчезването на определени видове обаче е необратимо и създава изключителни рискове. Освен присъщите им качества, животните и растенията играят и важна роля в екосистемите.</a:t>
            </a:r>
            <a:endParaRPr lang="bg-BG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1E4C9A7-222A-42A2-8B72-6CDD7C2A9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8029"/>
            <a:ext cx="5867400" cy="33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05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413924"/>
      </a:dk2>
      <a:lt2>
        <a:srgbClr val="EAE7E5"/>
      </a:lt2>
      <a:accent1>
        <a:srgbClr val="86A5C0"/>
      </a:accent1>
      <a:accent2>
        <a:srgbClr val="75ACAF"/>
      </a:accent2>
      <a:accent3>
        <a:srgbClr val="7FAB9B"/>
      </a:accent3>
      <a:accent4>
        <a:srgbClr val="76B082"/>
      </a:accent4>
      <a:accent5>
        <a:srgbClr val="88AB7F"/>
      </a:accent5>
      <a:accent6>
        <a:srgbClr val="93A971"/>
      </a:accent6>
      <a:hlink>
        <a:srgbClr val="A07C5D"/>
      </a:hlink>
      <a:folHlink>
        <a:srgbClr val="848484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1015</Words>
  <Application>Microsoft Office PowerPoint</Application>
  <PresentationFormat>Широк екран</PresentationFormat>
  <Paragraphs>16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 Pro Cond Light</vt:lpstr>
      <vt:lpstr>Speak Pro</vt:lpstr>
      <vt:lpstr>Times New Roman</vt:lpstr>
      <vt:lpstr>RetrospectVTI</vt:lpstr>
      <vt:lpstr>Биоразнообразие на организмите в България </vt:lpstr>
      <vt:lpstr>Биоразнообразие - същност</vt:lpstr>
      <vt:lpstr>Биоразнообразие в България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89 ou</dc:creator>
  <cp:lastModifiedBy>Tatyana Dzhelepova</cp:lastModifiedBy>
  <cp:revision>18</cp:revision>
  <dcterms:created xsi:type="dcterms:W3CDTF">2020-05-17T13:59:47Z</dcterms:created>
  <dcterms:modified xsi:type="dcterms:W3CDTF">2020-05-19T07:53:00Z</dcterms:modified>
</cp:coreProperties>
</file>